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13" r:id="rId3"/>
    <p:sldId id="314" r:id="rId4"/>
    <p:sldId id="315" r:id="rId5"/>
    <p:sldId id="316" r:id="rId6"/>
    <p:sldId id="31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1838014"/>
            <a:ext cx="8603087" cy="165576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208. I TOPA HONG ITNA LAMDANG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Grace Greater than Our Sin</a:t>
            </a:r>
          </a:p>
          <a:p>
            <a:r>
              <a:rPr lang="en-US" sz="1500" dirty="0"/>
              <a:t>John 1:16</a:t>
            </a:r>
          </a:p>
          <a:p>
            <a:r>
              <a:rPr lang="en-US" sz="1500" dirty="0"/>
              <a:t>Julia H. Johnston, 1846-1919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893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5561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3592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559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Kiseelzo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351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61041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208. I TOPA HONG ITNA LAMDANG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2018-12-14T14:14:54Z</dcterms:modified>
</cp:coreProperties>
</file>